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299D8-6BA1-BD31-EF60-179638389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1D750A-5147-AE22-0ECB-7721DBDF7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33C31F-0B88-91B0-DEF0-2466E96D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31D6F-3027-9249-E09B-2A4C967B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A3DC99-A7EA-D745-F005-ADCAA195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26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F785E-CF87-B7BB-8F2A-0BE6473A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5BD6E0-1282-94DF-E8A5-A5623B54E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99474D-2A19-DBFE-2C02-B489C1A5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2A769-47D7-7228-F96E-0FA3CFB7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C2B546-DA93-EE35-BA4D-BE13B872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68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F83F84-3F53-E3CF-354E-E8270FFE5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C460E6-0957-E4F6-7C36-6B944812F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5DAB67-1592-D743-74D3-ABD69AD0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42D140-FA72-1E98-9CC1-2F7AB4056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2B2F1B-E5AE-7CA1-8AF5-BC54E6F7F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37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F3B6F-91F7-440A-6545-2606A9B5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82A45-74AA-C32D-AA0B-95783877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0907"/>
            <a:ext cx="10515600" cy="3396056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49DDC-5AFD-1796-4B1D-E30501AB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1C3D22-2198-7A2B-23FC-81672AA4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37F7C-287A-213A-D8A7-4308EF85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090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5EA35-C659-203A-3BE9-BC5A6F40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D4681B-05DA-31AF-031F-5CA2FC81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91BA69-F942-BBDC-E382-CEC8F89C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289373-BF27-BAC7-C554-CA026652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19D192-AE0A-1FAF-EF0C-39090760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2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941F50-D63D-922C-F9F8-90113CBD5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F75C66-01D1-C12E-95B9-556137BCD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A356BA-1275-BEBE-090D-8A0F6E984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5177CE-FDC3-5CD6-C90B-B209C873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912CB7-12E9-1428-2BD4-32C6A399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4F8157-8D97-971D-EEA0-36735F49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39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02D56-F97B-AE3F-B8EE-D227287B6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01972D-61E0-194E-339D-4A786F629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C81BC7-4DA1-7C65-B913-A7059EAB1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8A35D0-34D8-E01D-D745-44F9509E7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A3C79E-7247-D2DE-CA01-0C8CB42CB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9B260AA-D95B-B1C8-8B85-DC632E18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1F21131-E4C0-7F4F-9821-F98A155F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8FD1D0-BB83-8100-831B-10787AA7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421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80A4D-B9D5-32F0-F73C-C721A333C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F5D191-D1C3-FC68-EC47-DEC3A3A48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B192CC-E7BA-9101-CDB4-5BEAC676A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35B20A-3C59-5ADA-379D-AD510CED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59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220A48-C0AE-FF3A-BB66-3EF45A11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B90889-74DA-B3E8-28B5-72D49A7AB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C8976B-5DC2-4802-8DEA-C3E0DC33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99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C41DD-830F-94D4-31C0-DBC637D7D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945E82-EC85-FB89-AA1D-D52D21E7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9434B-0971-4426-7682-ED7CBA3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50B070-EF92-F393-4488-2285CB08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497637-0FE0-C296-38E4-90E24C0B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BF3D79-A08B-04E2-2804-FD5F34BC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90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E8D7F-7ACD-DC7C-DDBF-88AD355E0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8808943-A734-1A8B-BEE4-773DF9897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01DF48-5415-658B-D0A2-64D83C106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465727-11A6-955A-307D-0DEFA732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06C489-1C49-DF9D-82BE-B8861AE64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0A5CD9-40C5-00EE-4E22-BF271894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4C03B4-C57B-8F43-7987-EDCF5805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DA9DA4-35CE-6B1F-E1D0-2F9F848D5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4FABDB-6BA3-4168-D69F-663493CB8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F8FE6-BB36-419B-AA08-F5390ABDA69C}" type="datetimeFigureOut">
              <a:rPr lang="es-ES" smtClean="0"/>
              <a:t>06/06/2023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4B970-C154-2A26-BD9D-939F5C17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637A8A-92EF-F2A2-31F0-B25F8AFD0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51DD-3EC6-41E2-B22A-F70A2FBC12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91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91C4E9F-2A97-607C-702F-4C7681AFA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01" y="2323708"/>
            <a:ext cx="7129003" cy="1280596"/>
          </a:xfrm>
        </p:spPr>
        <p:txBody>
          <a:bodyPr>
            <a:noAutofit/>
          </a:bodyPr>
          <a:lstStyle/>
          <a:p>
            <a:endParaRPr lang="es-ES" b="1" dirty="0">
              <a:solidFill>
                <a:srgbClr val="F4BB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9335FB9-D0B2-7B88-74AE-5C8D86C89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9001" y="3923908"/>
            <a:ext cx="7129003" cy="1364529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55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AAE28-F014-C547-56C0-A489C276E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3593A0-6BE1-226A-1FDA-34E9DCCDF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81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Aparicio Sanchez</dc:creator>
  <cp:lastModifiedBy>Michel Ortiz</cp:lastModifiedBy>
  <cp:revision>4</cp:revision>
  <dcterms:created xsi:type="dcterms:W3CDTF">2022-11-17T11:28:21Z</dcterms:created>
  <dcterms:modified xsi:type="dcterms:W3CDTF">2023-06-06T15:16:51Z</dcterms:modified>
</cp:coreProperties>
</file>